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446" r:id="rId5"/>
    <p:sldId id="463" r:id="rId6"/>
    <p:sldId id="498" r:id="rId7"/>
    <p:sldId id="499" r:id="rId8"/>
    <p:sldId id="500" r:id="rId9"/>
    <p:sldId id="501" r:id="rId10"/>
    <p:sldId id="502" r:id="rId11"/>
    <p:sldId id="503" r:id="rId1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FF00"/>
    <a:srgbClr val="000644"/>
    <a:srgbClr val="B8A1FF"/>
    <a:srgbClr val="431F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ACCAFF0-65D6-44DE-B0FA-56429C80C3B6}" v="1" dt="2023-03-22T11:23:40.324"/>
  </p1510:revLst>
</p1510:revInfo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Stijl, licht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878" autoAdjust="0"/>
    <p:restoredTop sz="94660"/>
  </p:normalViewPr>
  <p:slideViewPr>
    <p:cSldViewPr snapToGrid="0">
      <p:cViewPr varScale="1">
        <p:scale>
          <a:sx n="154" d="100"/>
          <a:sy n="154" d="100"/>
        </p:scale>
        <p:origin x="271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ijn Weijermars" userId="2933e1d2-70ff-47b3-ad61-d61e32fda646" providerId="ADAL" clId="{EACCAFF0-65D6-44DE-B0FA-56429C80C3B6}"/>
    <pc:docChg chg="custSel delSld modSld">
      <pc:chgData name="Stijn Weijermars" userId="2933e1d2-70ff-47b3-ad61-d61e32fda646" providerId="ADAL" clId="{EACCAFF0-65D6-44DE-B0FA-56429C80C3B6}" dt="2023-03-22T11:24:28.194" v="39" actId="2696"/>
      <pc:docMkLst>
        <pc:docMk/>
      </pc:docMkLst>
      <pc:sldChg chg="modSp mod">
        <pc:chgData name="Stijn Weijermars" userId="2933e1d2-70ff-47b3-ad61-d61e32fda646" providerId="ADAL" clId="{EACCAFF0-65D6-44DE-B0FA-56429C80C3B6}" dt="2023-03-22T11:24:01.990" v="31" actId="20577"/>
        <pc:sldMkLst>
          <pc:docMk/>
          <pc:sldMk cId="2152000617" sldId="446"/>
        </pc:sldMkLst>
        <pc:spChg chg="mod">
          <ac:chgData name="Stijn Weijermars" userId="2933e1d2-70ff-47b3-ad61-d61e32fda646" providerId="ADAL" clId="{EACCAFF0-65D6-44DE-B0FA-56429C80C3B6}" dt="2023-03-22T11:24:01.990" v="31" actId="20577"/>
          <ac:spMkLst>
            <pc:docMk/>
            <pc:sldMk cId="2152000617" sldId="446"/>
            <ac:spMk id="3" creationId="{ABE72CDF-C6A3-4017-AB9D-ADBFF17ADF57}"/>
          </ac:spMkLst>
        </pc:spChg>
      </pc:sldChg>
      <pc:sldChg chg="del">
        <pc:chgData name="Stijn Weijermars" userId="2933e1d2-70ff-47b3-ad61-d61e32fda646" providerId="ADAL" clId="{EACCAFF0-65D6-44DE-B0FA-56429C80C3B6}" dt="2023-03-22T11:24:28.194" v="39" actId="2696"/>
        <pc:sldMkLst>
          <pc:docMk/>
          <pc:sldMk cId="3882420207" sldId="482"/>
        </pc:sldMkLst>
      </pc:sldChg>
      <pc:sldChg chg="del">
        <pc:chgData name="Stijn Weijermars" userId="2933e1d2-70ff-47b3-ad61-d61e32fda646" providerId="ADAL" clId="{EACCAFF0-65D6-44DE-B0FA-56429C80C3B6}" dt="2023-03-22T11:24:28.194" v="39" actId="2696"/>
        <pc:sldMkLst>
          <pc:docMk/>
          <pc:sldMk cId="968093538" sldId="483"/>
        </pc:sldMkLst>
      </pc:sldChg>
      <pc:sldChg chg="del">
        <pc:chgData name="Stijn Weijermars" userId="2933e1d2-70ff-47b3-ad61-d61e32fda646" providerId="ADAL" clId="{EACCAFF0-65D6-44DE-B0FA-56429C80C3B6}" dt="2023-03-22T11:24:28.194" v="39" actId="2696"/>
        <pc:sldMkLst>
          <pc:docMk/>
          <pc:sldMk cId="445919578" sldId="484"/>
        </pc:sldMkLst>
      </pc:sldChg>
      <pc:sldChg chg="del">
        <pc:chgData name="Stijn Weijermars" userId="2933e1d2-70ff-47b3-ad61-d61e32fda646" providerId="ADAL" clId="{EACCAFF0-65D6-44DE-B0FA-56429C80C3B6}" dt="2023-03-22T11:24:28.194" v="39" actId="2696"/>
        <pc:sldMkLst>
          <pc:docMk/>
          <pc:sldMk cId="1906851512" sldId="485"/>
        </pc:sldMkLst>
      </pc:sldChg>
      <pc:sldChg chg="del">
        <pc:chgData name="Stijn Weijermars" userId="2933e1d2-70ff-47b3-ad61-d61e32fda646" providerId="ADAL" clId="{EACCAFF0-65D6-44DE-B0FA-56429C80C3B6}" dt="2023-03-22T11:24:28.194" v="39" actId="2696"/>
        <pc:sldMkLst>
          <pc:docMk/>
          <pc:sldMk cId="2669983093" sldId="486"/>
        </pc:sldMkLst>
      </pc:sldChg>
      <pc:sldChg chg="del">
        <pc:chgData name="Stijn Weijermars" userId="2933e1d2-70ff-47b3-ad61-d61e32fda646" providerId="ADAL" clId="{EACCAFF0-65D6-44DE-B0FA-56429C80C3B6}" dt="2023-03-22T11:24:28.194" v="39" actId="2696"/>
        <pc:sldMkLst>
          <pc:docMk/>
          <pc:sldMk cId="206911405" sldId="487"/>
        </pc:sldMkLst>
      </pc:sldChg>
      <pc:sldChg chg="del">
        <pc:chgData name="Stijn Weijermars" userId="2933e1d2-70ff-47b3-ad61-d61e32fda646" providerId="ADAL" clId="{EACCAFF0-65D6-44DE-B0FA-56429C80C3B6}" dt="2023-03-22T11:24:28.194" v="39" actId="2696"/>
        <pc:sldMkLst>
          <pc:docMk/>
          <pc:sldMk cId="2391324604" sldId="488"/>
        </pc:sldMkLst>
      </pc:sldChg>
      <pc:sldChg chg="del">
        <pc:chgData name="Stijn Weijermars" userId="2933e1d2-70ff-47b3-ad61-d61e32fda646" providerId="ADAL" clId="{EACCAFF0-65D6-44DE-B0FA-56429C80C3B6}" dt="2023-03-22T11:24:28.194" v="39" actId="2696"/>
        <pc:sldMkLst>
          <pc:docMk/>
          <pc:sldMk cId="2361553118" sldId="489"/>
        </pc:sldMkLst>
      </pc:sldChg>
      <pc:sldChg chg="del">
        <pc:chgData name="Stijn Weijermars" userId="2933e1d2-70ff-47b3-ad61-d61e32fda646" providerId="ADAL" clId="{EACCAFF0-65D6-44DE-B0FA-56429C80C3B6}" dt="2023-03-22T11:24:28.194" v="39" actId="2696"/>
        <pc:sldMkLst>
          <pc:docMk/>
          <pc:sldMk cId="2888209599" sldId="490"/>
        </pc:sldMkLst>
      </pc:sldChg>
      <pc:sldChg chg="del">
        <pc:chgData name="Stijn Weijermars" userId="2933e1d2-70ff-47b3-ad61-d61e32fda646" providerId="ADAL" clId="{EACCAFF0-65D6-44DE-B0FA-56429C80C3B6}" dt="2023-03-22T11:24:28.194" v="39" actId="2696"/>
        <pc:sldMkLst>
          <pc:docMk/>
          <pc:sldMk cId="4106968358" sldId="491"/>
        </pc:sldMkLst>
      </pc:sldChg>
      <pc:sldChg chg="del">
        <pc:chgData name="Stijn Weijermars" userId="2933e1d2-70ff-47b3-ad61-d61e32fda646" providerId="ADAL" clId="{EACCAFF0-65D6-44DE-B0FA-56429C80C3B6}" dt="2023-03-22T11:24:28.194" v="39" actId="2696"/>
        <pc:sldMkLst>
          <pc:docMk/>
          <pc:sldMk cId="4256994800" sldId="493"/>
        </pc:sldMkLst>
      </pc:sldChg>
      <pc:sldChg chg="del">
        <pc:chgData name="Stijn Weijermars" userId="2933e1d2-70ff-47b3-ad61-d61e32fda646" providerId="ADAL" clId="{EACCAFF0-65D6-44DE-B0FA-56429C80C3B6}" dt="2023-03-22T11:24:28.194" v="39" actId="2696"/>
        <pc:sldMkLst>
          <pc:docMk/>
          <pc:sldMk cId="2657356342" sldId="494"/>
        </pc:sldMkLst>
      </pc:sldChg>
      <pc:sldChg chg="del">
        <pc:chgData name="Stijn Weijermars" userId="2933e1d2-70ff-47b3-ad61-d61e32fda646" providerId="ADAL" clId="{EACCAFF0-65D6-44DE-B0FA-56429C80C3B6}" dt="2023-03-22T11:24:28.194" v="39" actId="2696"/>
        <pc:sldMkLst>
          <pc:docMk/>
          <pc:sldMk cId="71911924" sldId="495"/>
        </pc:sldMkLst>
      </pc:sldChg>
      <pc:sldChg chg="del">
        <pc:chgData name="Stijn Weijermars" userId="2933e1d2-70ff-47b3-ad61-d61e32fda646" providerId="ADAL" clId="{EACCAFF0-65D6-44DE-B0FA-56429C80C3B6}" dt="2023-03-22T11:24:28.194" v="39" actId="2696"/>
        <pc:sldMkLst>
          <pc:docMk/>
          <pc:sldMk cId="2146428216" sldId="496"/>
        </pc:sldMkLst>
      </pc:sldChg>
      <pc:sldChg chg="del">
        <pc:chgData name="Stijn Weijermars" userId="2933e1d2-70ff-47b3-ad61-d61e32fda646" providerId="ADAL" clId="{EACCAFF0-65D6-44DE-B0FA-56429C80C3B6}" dt="2023-03-22T11:24:28.194" v="39" actId="2696"/>
        <pc:sldMkLst>
          <pc:docMk/>
          <pc:sldMk cId="555946742" sldId="497"/>
        </pc:sldMkLst>
      </pc:sldChg>
      <pc:sldChg chg="modSp mod">
        <pc:chgData name="Stijn Weijermars" userId="2933e1d2-70ff-47b3-ad61-d61e32fda646" providerId="ADAL" clId="{EACCAFF0-65D6-44DE-B0FA-56429C80C3B6}" dt="2023-03-22T11:24:19.112" v="38" actId="20577"/>
        <pc:sldMkLst>
          <pc:docMk/>
          <pc:sldMk cId="2388296735" sldId="503"/>
        </pc:sldMkLst>
        <pc:spChg chg="mod">
          <ac:chgData name="Stijn Weijermars" userId="2933e1d2-70ff-47b3-ad61-d61e32fda646" providerId="ADAL" clId="{EACCAFF0-65D6-44DE-B0FA-56429C80C3B6}" dt="2023-03-22T11:24:19.112" v="38" actId="20577"/>
          <ac:spMkLst>
            <pc:docMk/>
            <pc:sldMk cId="2388296735" sldId="503"/>
            <ac:spMk id="5" creationId="{D719FCEF-C080-41FB-A0BB-F2F3F447E33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631538-1FC0-48D9-B70E-2DC3874948F2}" type="datetimeFigureOut">
              <a:rPr lang="nl-NL" smtClean="0"/>
              <a:t>22-3-2023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CD9B25-5126-4124-8E8A-22611371FA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34477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EF8B88-49C2-453F-92C1-FE690164DB82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132794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Vormentaal">
            <a:extLst>
              <a:ext uri="{FF2B5EF4-FFF2-40B4-BE49-F238E27FC236}">
                <a16:creationId xmlns:a16="http://schemas.microsoft.com/office/drawing/2014/main" id="{B1A8BD68-CFB7-4CE8-927C-EC6ABA75118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6C8E20B-A0BF-4CD6-AEE6-FAEAB7BE14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7894417-9658-4824-AB01-4E994083AE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C824CAF-DF54-4A8A-A4C4-E08E0DB6F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D4D1-00C4-4E8E-99A5-8D1DF5379DBE}" type="datetimeFigureOut">
              <a:rPr lang="nl-NL" smtClean="0"/>
              <a:t>22-3-2023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A008C39-37FF-4EBA-8913-006DB03BC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F78F163C-C938-43FA-A41C-FC704C35311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565" y="6077948"/>
            <a:ext cx="2151868" cy="64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244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Vormentaal">
            <a:extLst>
              <a:ext uri="{FF2B5EF4-FFF2-40B4-BE49-F238E27FC236}">
                <a16:creationId xmlns:a16="http://schemas.microsoft.com/office/drawing/2014/main" id="{9F6768AA-6EFF-47EC-90A7-8C4D4510EF5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C041AC9-116B-4F01-8FC8-907E718B2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BDFFB96-23F6-436F-B999-260145B38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D4D1-00C4-4E8E-99A5-8D1DF5379DBE}" type="datetimeFigureOut">
              <a:rPr lang="nl-NL" smtClean="0"/>
              <a:t>22-3-2023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ACEA7AC-038A-4FE9-8417-7A5B7BC14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2CD80BFB-C780-410E-B4A6-97DA0C40417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565" y="6077948"/>
            <a:ext cx="2151868" cy="64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0274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FF87D9-0B69-41E6-BCC7-2A763CFB9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5094E34-B709-4148-AAD2-3E31B39B3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D4D1-00C4-4E8E-99A5-8D1DF5379DBE}" type="datetimeFigureOut">
              <a:rPr lang="nl-NL" smtClean="0"/>
              <a:t>22-3-2023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DAB07FF9-DFE7-4583-9ED1-72016D530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6A20854E-98DB-41E1-A8DE-A42436926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49FBB-A067-4825-A8EB-574C9C74C9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7544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639616" y="332656"/>
            <a:ext cx="8860565" cy="648072"/>
          </a:xfrm>
        </p:spPr>
        <p:txBody>
          <a:bodyPr>
            <a:no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735627" y="1196753"/>
            <a:ext cx="8846773" cy="4929411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9F7D0DF-6525-4DBA-86C1-2BE34BA5B55D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22-3-2023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8836C8-8E5A-4E03-B704-DFA40452F201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6229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00B5335E-426E-4FF0-8BD0-AFA8ACBBC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B11905F-E1EF-40AB-9922-3DF6880C6E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E34E063-366F-47A5-A903-1168B0A1F4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8D4D1-00C4-4E8E-99A5-8D1DF5379DBE}" type="datetimeFigureOut">
              <a:rPr lang="nl-NL" smtClean="0"/>
              <a:t>22-3-2023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08F1765-D70C-4E4A-B52C-213A0677F4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2C37449-F706-428B-B279-352BF37C0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849FBB-A067-4825-A8EB-574C9C74C9D7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Vormentaal">
            <a:extLst>
              <a:ext uri="{FF2B5EF4-FFF2-40B4-BE49-F238E27FC236}">
                <a16:creationId xmlns:a16="http://schemas.microsoft.com/office/drawing/2014/main" id="{2074DCA5-5660-40C3-B12B-972CD979B84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7BC48F74-8E96-4434-A02B-EA3EE1F88D74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565" y="6077948"/>
            <a:ext cx="2151868" cy="64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255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vpro.nl/programmas/tegenlicht/kijk/afleveringen/2013-2014/de-kracht-van-water.html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s.weijermars@helicon.nl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BE72CDF-C6A3-4017-AB9D-ADBFF17ADF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35627" y="1196753"/>
            <a:ext cx="6901859" cy="4929411"/>
          </a:xfrm>
        </p:spPr>
        <p:txBody>
          <a:bodyPr/>
          <a:lstStyle/>
          <a:p>
            <a:pPr marL="0" indent="0" algn="ctr">
              <a:buNone/>
            </a:pPr>
            <a:r>
              <a:rPr lang="nl-NL" sz="4800" dirty="0"/>
              <a:t>Water &amp; Energie </a:t>
            </a:r>
          </a:p>
          <a:p>
            <a:pPr marL="0" indent="0" algn="ctr">
              <a:buNone/>
            </a:pPr>
            <a:r>
              <a:rPr lang="nl-NL" dirty="0"/>
              <a:t>Periode 3 </a:t>
            </a:r>
          </a:p>
          <a:p>
            <a:pPr marL="0" indent="0" algn="ctr">
              <a:buNone/>
            </a:pPr>
            <a:r>
              <a:rPr lang="nl-NL" dirty="0"/>
              <a:t>IBS De community verbonden</a:t>
            </a:r>
          </a:p>
          <a:p>
            <a:pPr marL="0" indent="0" algn="ctr">
              <a:buNone/>
            </a:pPr>
            <a:r>
              <a:rPr lang="nl-NL" sz="2400" dirty="0"/>
              <a:t>Les 4 Vergisting</a:t>
            </a:r>
          </a:p>
        </p:txBody>
      </p:sp>
    </p:spTree>
    <p:extLst>
      <p:ext uri="{BB962C8B-B14F-4D97-AF65-F5344CB8AC3E}">
        <p14:creationId xmlns:p14="http://schemas.microsoft.com/office/powerpoint/2010/main" val="2152000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972A51-E97D-4138-A588-A371AF343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Vergisting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2B95DDE-B092-432D-B128-A6746334F2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Wat is dat?</a:t>
            </a:r>
          </a:p>
        </p:txBody>
      </p:sp>
    </p:spTree>
    <p:extLst>
      <p:ext uri="{BB962C8B-B14F-4D97-AF65-F5344CB8AC3E}">
        <p14:creationId xmlns:p14="http://schemas.microsoft.com/office/powerpoint/2010/main" val="2520462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972A51-E97D-4138-A588-A371AF343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Vergisting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2B95DDE-B092-432D-B128-A6746334F2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Wat kun je er mee?</a:t>
            </a:r>
          </a:p>
        </p:txBody>
      </p:sp>
    </p:spTree>
    <p:extLst>
      <p:ext uri="{BB962C8B-B14F-4D97-AF65-F5344CB8AC3E}">
        <p14:creationId xmlns:p14="http://schemas.microsoft.com/office/powerpoint/2010/main" val="3697567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0687138A-BD82-47F2-8DEF-F87FD520CD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8848" y="189234"/>
            <a:ext cx="5035348" cy="6668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64439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BC1B98-CB5B-451C-9E02-2A1FE41F1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Poep is goud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DD3B4A2D-F3C2-47F9-A96C-753C3901D4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35484"/>
            <a:ext cx="12192000" cy="5222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248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DD3B4A2D-F3C2-47F9-A96C-753C3901D4F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0915" t="14322" r="51312" b="27985"/>
          <a:stretch/>
        </p:blipFill>
        <p:spPr>
          <a:xfrm>
            <a:off x="4452079" y="99192"/>
            <a:ext cx="7480092" cy="6655892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46BC1B98-CB5B-451C-9E02-2A1FE41F1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Poep is goud</a:t>
            </a:r>
          </a:p>
        </p:txBody>
      </p:sp>
    </p:spTree>
    <p:extLst>
      <p:ext uri="{BB962C8B-B14F-4D97-AF65-F5344CB8AC3E}">
        <p14:creationId xmlns:p14="http://schemas.microsoft.com/office/powerpoint/2010/main" val="1629230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hlinkClick r:id="rId2"/>
            <a:extLst>
              <a:ext uri="{FF2B5EF4-FFF2-40B4-BE49-F238E27FC236}">
                <a16:creationId xmlns:a16="http://schemas.microsoft.com/office/drawing/2014/main" id="{4AC8B5E6-DCB3-4A1A-A5B7-58A964FCFF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4150" y="1783126"/>
            <a:ext cx="8189725" cy="2264218"/>
          </a:xfrm>
          <a:prstGeom prst="rect">
            <a:avLst/>
          </a:prstGeom>
        </p:spPr>
      </p:pic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235A432-2AED-4DF1-BEF3-BC59ED4DFE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35627" y="5478092"/>
            <a:ext cx="8846773" cy="648072"/>
          </a:xfrm>
        </p:spPr>
        <p:txBody>
          <a:bodyPr>
            <a:normAutofit/>
          </a:bodyPr>
          <a:lstStyle/>
          <a:p>
            <a:r>
              <a:rPr lang="nl-NL" sz="1800" dirty="0">
                <a:hlinkClick r:id="rId2"/>
              </a:rPr>
              <a:t>https://www.vpro.nl/programmas/tegenlicht/kijk/afleveringen/2013-2014/de-kracht-van-water.html</a:t>
            </a:r>
            <a:endParaRPr lang="nl-NL" sz="1800" dirty="0"/>
          </a:p>
        </p:txBody>
      </p:sp>
    </p:spTree>
    <p:extLst>
      <p:ext uri="{BB962C8B-B14F-4D97-AF65-F5344CB8AC3E}">
        <p14:creationId xmlns:p14="http://schemas.microsoft.com/office/powerpoint/2010/main" val="7367719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2A2FFE-3DC5-40EB-8179-329B50D12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9734" y="731836"/>
            <a:ext cx="8860565" cy="648072"/>
          </a:xfrm>
        </p:spPr>
        <p:txBody>
          <a:bodyPr/>
          <a:lstStyle/>
          <a:p>
            <a:r>
              <a:rPr lang="nl-NL" dirty="0"/>
              <a:t>Opdracht</a:t>
            </a:r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D719FCEF-C080-41FB-A0BB-F2F3F447E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35627" y="1528997"/>
            <a:ext cx="8846773" cy="459716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dirty="0"/>
              <a:t>Maak een ‘</a:t>
            </a:r>
            <a:r>
              <a:rPr lang="nl-NL" dirty="0" err="1"/>
              <a:t>factsheet</a:t>
            </a:r>
            <a:r>
              <a:rPr lang="nl-NL" dirty="0"/>
              <a:t>’ over vergisting.</a:t>
            </a:r>
          </a:p>
          <a:p>
            <a:pPr lvl="1"/>
            <a:r>
              <a:rPr lang="nl-NL" dirty="0"/>
              <a:t>Geef antwoord op de volgende vragen:</a:t>
            </a:r>
          </a:p>
          <a:p>
            <a:pPr lvl="2"/>
            <a:r>
              <a:rPr lang="nl-NL" dirty="0"/>
              <a:t>Welke processen vinden plaats bij een vergisting?</a:t>
            </a:r>
          </a:p>
          <a:p>
            <a:pPr lvl="2"/>
            <a:r>
              <a:rPr lang="nl-NL" dirty="0"/>
              <a:t>Wat is natte en droge vergisting?</a:t>
            </a:r>
          </a:p>
          <a:p>
            <a:pPr lvl="2"/>
            <a:r>
              <a:rPr lang="nl-NL" dirty="0"/>
              <a:t>Wat is </a:t>
            </a:r>
            <a:r>
              <a:rPr lang="nl-NL" dirty="0" err="1"/>
              <a:t>mesofiele</a:t>
            </a:r>
            <a:r>
              <a:rPr lang="nl-NL" dirty="0"/>
              <a:t> en thermofiele vergisting?</a:t>
            </a:r>
          </a:p>
          <a:p>
            <a:pPr lvl="2"/>
            <a:r>
              <a:rPr lang="nl-NL" dirty="0"/>
              <a:t>Waar bestaat biogas uit?</a:t>
            </a:r>
          </a:p>
          <a:p>
            <a:pPr lvl="2"/>
            <a:r>
              <a:rPr lang="nl-NL" dirty="0"/>
              <a:t>Wat is </a:t>
            </a:r>
            <a:r>
              <a:rPr lang="nl-NL" dirty="0" err="1"/>
              <a:t>digistaat</a:t>
            </a:r>
            <a:r>
              <a:rPr lang="nl-NL" dirty="0"/>
              <a:t> en wat kun je er mee?</a:t>
            </a:r>
          </a:p>
          <a:p>
            <a:pPr lvl="1"/>
            <a:r>
              <a:rPr lang="nl-NL" dirty="0"/>
              <a:t>Zorg dat het geheel een logisch verhaal is en verrijkt is verhelderende afbeeldingen!</a:t>
            </a:r>
          </a:p>
          <a:p>
            <a:pPr marL="0" indent="0">
              <a:buNone/>
            </a:pPr>
            <a:r>
              <a:rPr lang="nl-NL" dirty="0"/>
              <a:t>Mail je </a:t>
            </a:r>
            <a:r>
              <a:rPr lang="nl-NL" dirty="0" err="1"/>
              <a:t>factsheet</a:t>
            </a:r>
            <a:r>
              <a:rPr lang="nl-NL" dirty="0"/>
              <a:t> voor de volgende les mailen naar:</a:t>
            </a:r>
          </a:p>
          <a:p>
            <a:pPr marL="457200" lvl="1" indent="0">
              <a:buNone/>
            </a:pPr>
            <a:r>
              <a:rPr lang="nl-NL" dirty="0"/>
              <a:t>	</a:t>
            </a:r>
            <a:r>
              <a:rPr lang="nl-NL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s.weijermars@yuverta.nl</a:t>
            </a:r>
            <a:endParaRPr lang="nl-NL" dirty="0"/>
          </a:p>
          <a:p>
            <a:pPr marL="0" lvl="1" indent="0">
              <a:buNone/>
            </a:pPr>
            <a:r>
              <a:rPr lang="nl-NL" sz="2800" dirty="0"/>
              <a:t>Bronnen: Ga zelf op zoek naar bronnen en gebruik bestaande bronnen op wikiwijs	</a:t>
            </a:r>
          </a:p>
          <a:p>
            <a:pPr marL="914400" lvl="2" indent="0">
              <a:buNone/>
            </a:pP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8829673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8E09137C68A74EA55321485504F917" ma:contentTypeVersion="17" ma:contentTypeDescription="Een nieuw document maken." ma:contentTypeScope="" ma:versionID="0f68ed45c25507020046cd58e7081853">
  <xsd:schema xmlns:xsd="http://www.w3.org/2001/XMLSchema" xmlns:xs="http://www.w3.org/2001/XMLSchema" xmlns:p="http://schemas.microsoft.com/office/2006/metadata/properties" xmlns:ns2="2c4f0c93-2979-4f27-aab2-70de95932352" xmlns:ns3="c6f82ce1-f6df-49a5-8b49-cf8409a27aa4" targetNamespace="http://schemas.microsoft.com/office/2006/metadata/properties" ma:root="true" ma:fieldsID="ed2a775c62b2ef6a30ca6d924b06821c" ns2:_="" ns3:_="">
    <xsd:import namespace="2c4f0c93-2979-4f27-aab2-70de95932352"/>
    <xsd:import namespace="c6f82ce1-f6df-49a5-8b49-cf8409a27aa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f0c93-2979-4f27-aab2-70de9593235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ad38e81-2dce-48e2-a4cf-6cf5e967729a}" ma:internalName="TaxCatchAll" ma:showField="CatchAllData" ma:web="2c4f0c93-2979-4f27-aab2-70de9593235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82ce1-f6df-49a5-8b49-cf8409a27a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2bf06c9d-aefe-4981-8979-7b8905db08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6f82ce1-f6df-49a5-8b49-cf8409a27aa4">
      <Terms xmlns="http://schemas.microsoft.com/office/infopath/2007/PartnerControls"/>
    </lcf76f155ced4ddcb4097134ff3c332f>
    <TaxCatchAll xmlns="2c4f0c93-2979-4f27-aab2-70de95932352" xsi:nil="true"/>
  </documentManagement>
</p:properties>
</file>

<file path=customXml/itemProps1.xml><?xml version="1.0" encoding="utf-8"?>
<ds:datastoreItem xmlns:ds="http://schemas.openxmlformats.org/officeDocument/2006/customXml" ds:itemID="{0C042BA0-5779-4559-897B-B24027266962}">
  <ds:schemaRefs>
    <ds:schemaRef ds:uri="2c4f0c93-2979-4f27-aab2-70de95932352"/>
    <ds:schemaRef ds:uri="c6f82ce1-f6df-49a5-8b49-cf8409a27aa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70583B6F-241B-4752-BA3F-65607B61D55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F4FF143-0ABB-4CFF-A5DD-2BA0E6EC9068}">
  <ds:schemaRefs>
    <ds:schemaRef ds:uri="2c4f0c93-2979-4f27-aab2-70de95932352"/>
    <ds:schemaRef ds:uri="34354c1b-6b8c-435b-ad50-990538c19557"/>
    <ds:schemaRef ds:uri="47a28104-336f-447d-946e-e305ac2bcd47"/>
    <ds:schemaRef ds:uri="c6f82ce1-f6df-49a5-8b49-cf8409a27aa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152</Words>
  <Application>Microsoft Office PowerPoint</Application>
  <PresentationFormat>Breedbeeld</PresentationFormat>
  <Paragraphs>24</Paragraphs>
  <Slides>8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Kantoorthema</vt:lpstr>
      <vt:lpstr>PowerPoint-presentatie</vt:lpstr>
      <vt:lpstr>Vergisting</vt:lpstr>
      <vt:lpstr>Vergisting</vt:lpstr>
      <vt:lpstr>PowerPoint-presentatie</vt:lpstr>
      <vt:lpstr>Poep is goud</vt:lpstr>
      <vt:lpstr>Poep is goud</vt:lpstr>
      <vt:lpstr>PowerPoint-presentatie</vt:lpstr>
      <vt:lpstr>Opdracht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Thomas Noordeloos</dc:creator>
  <cp:lastModifiedBy>Stijn Weijermars</cp:lastModifiedBy>
  <cp:revision>4</cp:revision>
  <dcterms:created xsi:type="dcterms:W3CDTF">2021-07-07T07:37:45Z</dcterms:created>
  <dcterms:modified xsi:type="dcterms:W3CDTF">2023-03-22T11:24:28Z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0x010100858E09137C68A74EA55321485504F917</vt:lpwstr>
  </property>
  <property fmtid="{D5CDD505-2E9C-101B-9397-08002B2CF9AE}" pid="3" name="TriggerFlowInfo">
    <vt:lpwstr/>
  </property>
  <property fmtid="{D5CDD505-2E9C-101B-9397-08002B2CF9AE}" pid="4" name="_ExtendedDescription">
    <vt:lpwstr/>
  </property>
  <property fmtid="{D5CDD505-2E9C-101B-9397-08002B2CF9AE}" pid="5" name="MediaServiceImageTags">
    <vt:lpwstr/>
  </property>
</Properties>
</file>